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slides/slide-86.xml" ContentType="application/vnd.openxmlformats-officedocument.presentationml.slide+xml"/>
  <Override PartName="/ppt/slides/slide-87.xml" ContentType="application/vnd.openxmlformats-officedocument.presentationml.slide+xml"/>
  <Override PartName="/ppt/slides/slide-88.xml" ContentType="application/vnd.openxmlformats-officedocument.presentationml.slide+xml"/>
  <Override PartName="/ppt/slides/slide-89.xml" ContentType="application/vnd.openxmlformats-officedocument.presentationml.slide+xml"/>
  <Override PartName="/ppt/slides/slide-90.xml" ContentType="application/vnd.openxmlformats-officedocument.presentationml.slide+xml"/>
  <Override PartName="/ppt/slides/slide-91.xml" ContentType="application/vnd.openxmlformats-officedocument.presentationml.slide+xml"/>
  <Override PartName="/ppt/slides/slide-92.xml" ContentType="application/vnd.openxmlformats-officedocument.presentationml.slide+xml"/>
  <Override PartName="/ppt/slides/slide-93.xml" ContentType="application/vnd.openxmlformats-officedocument.presentationml.slide+xml"/>
  <Override PartName="/ppt/slides/slide-94.xml" ContentType="application/vnd.openxmlformats-officedocument.presentationml.slide+xml"/>
  <Override PartName="/ppt/slides/slide-95.xml" ContentType="application/vnd.openxmlformats-officedocument.presentationml.slide+xml"/>
  <Override PartName="/ppt/slides/slide-96.xml" ContentType="application/vnd.openxmlformats-officedocument.presentationml.slide+xml"/>
  <Override PartName="/ppt/slides/slide-97.xml" ContentType="application/vnd.openxmlformats-officedocument.presentationml.slide+xml"/>
  <Override PartName="/ppt/slides/slide-98.xml" ContentType="application/vnd.openxmlformats-officedocument.presentationml.slide+xml"/>
  <Override PartName="/ppt/slides/slide-99.xml" ContentType="application/vnd.openxmlformats-officedocument.presentationml.slide+xml"/>
  <Override PartName="/ppt/slides/slide-100.xml" ContentType="application/vnd.openxmlformats-officedocument.presentationml.slide+xml"/>
  <Override PartName="/ppt/slides/slide-101.xml" ContentType="application/vnd.openxmlformats-officedocument.presentationml.slide+xml"/>
  <Override PartName="/ppt/slides/slide-102.xml" ContentType="application/vnd.openxmlformats-officedocument.presentationml.slide+xml"/>
  <Override PartName="/ppt/slides/slide-103.xml" ContentType="application/vnd.openxmlformats-officedocument.presentationml.slide+xml"/>
  <Override PartName="/ppt/slides/slide-104.xml" ContentType="application/vnd.openxmlformats-officedocument.presentationml.slide+xml"/>
  <Override PartName="/ppt/slides/slide-105.xml" ContentType="application/vnd.openxmlformats-officedocument.presentationml.slide+xml"/>
  <Override PartName="/ppt/slides/slide-106.xml" ContentType="application/vnd.openxmlformats-officedocument.presentationml.slide+xml"/>
  <Override PartName="/ppt/slides/slide-107.xml" ContentType="application/vnd.openxmlformats-officedocument.presentationml.slide+xml"/>
  <Override PartName="/ppt/slides/slide-108.xml" ContentType="application/vnd.openxmlformats-officedocument.presentationml.slide+xml"/>
  <Override PartName="/ppt/slides/slide-109.xml" ContentType="application/vnd.openxmlformats-officedocument.presentationml.slide+xml"/>
  <Override PartName="/ppt/slides/slide-110.xml" ContentType="application/vnd.openxmlformats-officedocument.presentationml.slide+xml"/>
  <Override PartName="/ppt/slides/slide-111.xml" ContentType="application/vnd.openxmlformats-officedocument.presentationml.slide+xml"/>
  <Override PartName="/ppt/slides/slide-112.xml" ContentType="application/vnd.openxmlformats-officedocument.presentationml.slide+xml"/>
  <Override PartName="/ppt/slides/slide-113.xml" ContentType="application/vnd.openxmlformats-officedocument.presentationml.slide+xml"/>
  <Override PartName="/ppt/slides/slide-114.xml" ContentType="application/vnd.openxmlformats-officedocument.presentationml.slide+xml"/>
  <Override PartName="/ppt/slides/slide-115.xml" ContentType="application/vnd.openxmlformats-officedocument.presentationml.slide+xml"/>
  <Override PartName="/ppt/slides/slide-116.xml" ContentType="application/vnd.openxmlformats-officedocument.presentationml.slide+xml"/>
  <Override PartName="/ppt/slides/slide-117.xml" ContentType="application/vnd.openxmlformats-officedocument.presentationml.slide+xml"/>
  <Override PartName="/ppt/slides/slide-118.xml" ContentType="application/vnd.openxmlformats-officedocument.presentationml.slide+xml"/>
  <Override PartName="/ppt/slides/slide-119.xml" ContentType="application/vnd.openxmlformats-officedocument.presentationml.slide+xml"/>
  <Override PartName="/ppt/slides/slide-120.xml" ContentType="application/vnd.openxmlformats-officedocument.presentationml.slide+xml"/>
  <Override PartName="/ppt/slides/slide-121.xml" ContentType="application/vnd.openxmlformats-officedocument.presentationml.slide+xml"/>
  <Override PartName="/ppt/slides/slide-122.xml" ContentType="application/vnd.openxmlformats-officedocument.presentationml.slide+xml"/>
  <Override PartName="/ppt/slides/slide-123.xml" ContentType="application/vnd.openxmlformats-officedocument.presentationml.slide+xml"/>
  <Override PartName="/ppt/slides/slide-124.xml" ContentType="application/vnd.openxmlformats-officedocument.presentationml.slide+xml"/>
  <Override PartName="/ppt/slides/slide-125.xml" ContentType="application/vnd.openxmlformats-officedocument.presentationml.slide+xml"/>
  <Override PartName="/ppt/slides/slide-126.xml" ContentType="application/vnd.openxmlformats-officedocument.presentationml.slide+xml"/>
  <Override PartName="/ppt/slides/slide-127.xml" ContentType="application/vnd.openxmlformats-officedocument.presentationml.slide+xml"/>
  <Override PartName="/ppt/slides/slide-128.xml" ContentType="application/vnd.openxmlformats-officedocument.presentationml.slide+xml"/>
  <Override PartName="/ppt/slides/slide-129.xml" ContentType="application/vnd.openxmlformats-officedocument.presentationml.slide+xml"/>
  <Override PartName="/ppt/slides/slide-130.xml" ContentType="application/vnd.openxmlformats-officedocument.presentationml.slide+xml"/>
  <Override PartName="/ppt/slides/slide-131.xml" ContentType="application/vnd.openxmlformats-officedocument.presentationml.slide+xml"/>
  <Override PartName="/ppt/slides/slide-132.xml" ContentType="application/vnd.openxmlformats-officedocument.presentationml.slide+xml"/>
  <Override PartName="/ppt/slides/slide-133.xml" ContentType="application/vnd.openxmlformats-officedocument.presentationml.slide+xml"/>
  <Override PartName="/ppt/slides/slide-134.xml" ContentType="application/vnd.openxmlformats-officedocument.presentationml.slide+xml"/>
  <Override PartName="/ppt/slides/slide-135.xml" ContentType="application/vnd.openxmlformats-officedocument.presentationml.slide+xml"/>
  <Override PartName="/ppt/slides/slide-136.xml" ContentType="application/vnd.openxmlformats-officedocument.presentationml.slide+xml"/>
  <Override PartName="/ppt/slides/slide-137.xml" ContentType="application/vnd.openxmlformats-officedocument.presentationml.slide+xml"/>
  <Override PartName="/ppt/slides/slide-138.xml" ContentType="application/vnd.openxmlformats-officedocument.presentationml.slide+xml"/>
  <Override PartName="/ppt/slides/slide-139.xml" ContentType="application/vnd.openxmlformats-officedocument.presentationml.slide+xml"/>
  <Override PartName="/ppt/slides/slide-140.xml" ContentType="application/vnd.openxmlformats-officedocument.presentationml.slide+xml"/>
  <Override PartName="/ppt/slides/slide-141.xml" ContentType="application/vnd.openxmlformats-officedocument.presentationml.slide+xml"/>
  <Override PartName="/ppt/slides/slide-142.xml" ContentType="application/vnd.openxmlformats-officedocument.presentationml.slide+xml"/>
  <Override PartName="/ppt/slides/slide-143.xml" ContentType="application/vnd.openxmlformats-officedocument.presentationml.slide+xml"/>
  <Override PartName="/ppt/slides/slide-144.xml" ContentType="application/vnd.openxmlformats-officedocument.presentationml.slide+xml"/>
  <Override PartName="/ppt/slides/slide-145.xml" ContentType="application/vnd.openxmlformats-officedocument.presentationml.slide+xml"/>
  <Override PartName="/ppt/slides/slide-146.xml" ContentType="application/vnd.openxmlformats-officedocument.presentationml.slide+xml"/>
  <Override PartName="/ppt/slides/slide-147.xml" ContentType="application/vnd.openxmlformats-officedocument.presentationml.slide+xml"/>
  <Override PartName="/ppt/slides/slide-148.xml" ContentType="application/vnd.openxmlformats-officedocument.presentationml.slide+xml"/>
  <Override PartName="/ppt/slides/slide-149.xml" ContentType="application/vnd.openxmlformats-officedocument.presentationml.slide+xml"/>
  <Override PartName="/ppt/slides/slide-150.xml" ContentType="application/vnd.openxmlformats-officedocument.presentationml.slide+xml"/>
  <Override PartName="/ppt/slides/slide-151.xml" ContentType="application/vnd.openxmlformats-officedocument.presentationml.slide+xml"/>
  <Override PartName="/ppt/slides/slide-152.xml" ContentType="application/vnd.openxmlformats-officedocument.presentationml.slide+xml"/>
  <Override PartName="/ppt/slides/slide-153.xml" ContentType="application/vnd.openxmlformats-officedocument.presentationml.slide+xml"/>
  <Override PartName="/ppt/slides/slide-154.xml" ContentType="application/vnd.openxmlformats-officedocument.presentationml.slide+xml"/>
  <Override PartName="/ppt/slides/slide-155.xml" ContentType="application/vnd.openxmlformats-officedocument.presentationml.slide+xml"/>
  <Override PartName="/ppt/slides/slide-156.xml" ContentType="application/vnd.openxmlformats-officedocument.presentationml.slide+xml"/>
  <Override PartName="/ppt/slides/slide-157.xml" ContentType="application/vnd.openxmlformats-officedocument.presentationml.slide+xml"/>
  <Override PartName="/ppt/slides/slide-158.xml" ContentType="application/vnd.openxmlformats-officedocument.presentationml.slide+xml"/>
  <Override PartName="/ppt/slides/slide-159.xml" ContentType="application/vnd.openxmlformats-officedocument.presentationml.slide+xml"/>
  <Override PartName="/ppt/slides/slide-160.xml" ContentType="application/vnd.openxmlformats-officedocument.presentationml.slide+xml"/>
  <Override PartName="/ppt/slides/slide-161.xml" ContentType="application/vnd.openxmlformats-officedocument.presentationml.slide+xml"/>
  <Override PartName="/ppt/slides/slide-162.xml" ContentType="application/vnd.openxmlformats-officedocument.presentationml.slide+xml"/>
  <Override PartName="/ppt/slides/slide-163.xml" ContentType="application/vnd.openxmlformats-officedocument.presentationml.slide+xml"/>
  <Override PartName="/ppt/slides/slide-164.xml" ContentType="application/vnd.openxmlformats-officedocument.presentationml.slide+xml"/>
  <Override PartName="/ppt/slides/slide-165.xml" ContentType="application/vnd.openxmlformats-officedocument.presentationml.slide+xml"/>
  <Override PartName="/ppt/slides/slide-166.xml" ContentType="application/vnd.openxmlformats-officedocument.presentationml.slide+xml"/>
  <Override PartName="/ppt/slides/slide-167.xml" ContentType="application/vnd.openxmlformats-officedocument.presentationml.slide+xml"/>
  <Override PartName="/ppt/slides/slide-168.xml" ContentType="application/vnd.openxmlformats-officedocument.presentationml.slide+xml"/>
  <Override PartName="/ppt/slides/slide-169.xml" ContentType="application/vnd.openxmlformats-officedocument.presentationml.slide+xml"/>
  <Override PartName="/ppt/slides/slide-170.xml" ContentType="application/vnd.openxmlformats-officedocument.presentationml.slide+xml"/>
  <Override PartName="/ppt/slides/slide-171.xml" ContentType="application/vnd.openxmlformats-officedocument.presentationml.slide+xml"/>
  <Override PartName="/ppt/slides/slide-172.xml" ContentType="application/vnd.openxmlformats-officedocument.presentationml.slide+xml"/>
  <Override PartName="/ppt/slides/slide-173.xml" ContentType="application/vnd.openxmlformats-officedocument.presentationml.slide+xml"/>
  <Override PartName="/ppt/slides/slide-174.xml" ContentType="application/vnd.openxmlformats-officedocument.presentationml.slide+xml"/>
  <Override PartName="/ppt/slides/slide-175.xml" ContentType="application/vnd.openxmlformats-officedocument.presentationml.slide+xml"/>
  <Override PartName="/ppt/slides/slide-176.xml" ContentType="application/vnd.openxmlformats-officedocument.presentationml.slide+xml"/>
  <Override PartName="/ppt/slides/slide-177.xml" ContentType="application/vnd.openxmlformats-officedocument.presentationml.slide+xml"/>
  <Override PartName="/ppt/slides/slide-178.xml" ContentType="application/vnd.openxmlformats-officedocument.presentationml.slide+xml"/>
  <Override PartName="/ppt/slides/slide-179.xml" ContentType="application/vnd.openxmlformats-officedocument.presentationml.slide+xml"/>
  <Override PartName="/ppt/slides/slide-180.xml" ContentType="application/vnd.openxmlformats-officedocument.presentationml.slide+xml"/>
  <Override PartName="/ppt/slides/slide-181.xml" ContentType="application/vnd.openxmlformats-officedocument.presentationml.slide+xml"/>
  <Override PartName="/ppt/slides/slide-182.xml" ContentType="application/vnd.openxmlformats-officedocument.presentationml.slide+xml"/>
  <Override PartName="/ppt/slides/slide-183.xml" ContentType="application/vnd.openxmlformats-officedocument.presentationml.slide+xml"/>
  <Override PartName="/ppt/slides/slide-184.xml" ContentType="application/vnd.openxmlformats-officedocument.presentationml.slide+xml"/>
  <Override PartName="/ppt/slides/slide-185.xml" ContentType="application/vnd.openxmlformats-officedocument.presentationml.slide+xml"/>
  <Override PartName="/ppt/slides/slide-186.xml" ContentType="application/vnd.openxmlformats-officedocument.presentationml.slide+xml"/>
  <Override PartName="/ppt/slides/slide-187.xml" ContentType="application/vnd.openxmlformats-officedocument.presentationml.slide+xml"/>
  <Override PartName="/ppt/slides/slide-188.xml" ContentType="application/vnd.openxmlformats-officedocument.presentationml.slide+xml"/>
  <Override PartName="/ppt/slides/slide-189.xml" ContentType="application/vnd.openxmlformats-officedocument.presentationml.slide+xml"/>
  <Override PartName="/ppt/slides/slide-190.xml" ContentType="application/vnd.openxmlformats-officedocument.presentationml.slide+xml"/>
  <Override PartName="/ppt/slides/slide-191.xml" ContentType="application/vnd.openxmlformats-officedocument.presentationml.slide+xml"/>
  <Override PartName="/ppt/slides/slide-192.xml" ContentType="application/vnd.openxmlformats-officedocument.presentationml.slide+xml"/>
  <Override PartName="/ppt/slides/slide-193.xml" ContentType="application/vnd.openxmlformats-officedocument.presentationml.slide+xml"/>
  <Override PartName="/ppt/slides/slide-194.xml" ContentType="application/vnd.openxmlformats-officedocument.presentationml.slide+xml"/>
  <Override PartName="/ppt/slides/slide-195.xml" ContentType="application/vnd.openxmlformats-officedocument.presentationml.slide+xml"/>
  <Override PartName="/ppt/slides/slide-196.xml" ContentType="application/vnd.openxmlformats-officedocument.presentationml.slide+xml"/>
  <Override PartName="/ppt/slides/slide-197.xml" ContentType="application/vnd.openxmlformats-officedocument.presentationml.slide+xml"/>
  <Override PartName="/ppt/slides/slide-198.xml" ContentType="application/vnd.openxmlformats-officedocument.presentationml.slide+xml"/>
  <Override PartName="/ppt/slides/slide-199.xml" ContentType="application/vnd.openxmlformats-officedocument.presentationml.slide+xml"/>
  <Override PartName="/ppt/slides/slide-2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94" Type="http://schemas.openxmlformats.org/officeDocument/2006/relationships/slide" Target="slides/slide-86.xml"/><Relationship Id="rId95" Type="http://schemas.openxmlformats.org/officeDocument/2006/relationships/slide" Target="slides/slide-87.xml"/><Relationship Id="rId96" Type="http://schemas.openxmlformats.org/officeDocument/2006/relationships/slide" Target="slides/slide-88.xml"/><Relationship Id="rId97" Type="http://schemas.openxmlformats.org/officeDocument/2006/relationships/slide" Target="slides/slide-89.xml"/><Relationship Id="rId98" Type="http://schemas.openxmlformats.org/officeDocument/2006/relationships/slide" Target="slides/slide-90.xml"/><Relationship Id="rId99" Type="http://schemas.openxmlformats.org/officeDocument/2006/relationships/slide" Target="slides/slide-91.xml"/><Relationship Id="rId100" Type="http://schemas.openxmlformats.org/officeDocument/2006/relationships/slide" Target="slides/slide-92.xml"/><Relationship Id="rId101" Type="http://schemas.openxmlformats.org/officeDocument/2006/relationships/slide" Target="slides/slide-93.xml"/><Relationship Id="rId102" Type="http://schemas.openxmlformats.org/officeDocument/2006/relationships/slide" Target="slides/slide-94.xml"/><Relationship Id="rId103" Type="http://schemas.openxmlformats.org/officeDocument/2006/relationships/slide" Target="slides/slide-95.xml"/><Relationship Id="rId104" Type="http://schemas.openxmlformats.org/officeDocument/2006/relationships/slide" Target="slides/slide-96.xml"/><Relationship Id="rId105" Type="http://schemas.openxmlformats.org/officeDocument/2006/relationships/slide" Target="slides/slide-97.xml"/><Relationship Id="rId106" Type="http://schemas.openxmlformats.org/officeDocument/2006/relationships/slide" Target="slides/slide-98.xml"/><Relationship Id="rId107" Type="http://schemas.openxmlformats.org/officeDocument/2006/relationships/slide" Target="slides/slide-99.xml"/><Relationship Id="rId108" Type="http://schemas.openxmlformats.org/officeDocument/2006/relationships/slide" Target="slides/slide-100.xml"/><Relationship Id="rId109" Type="http://schemas.openxmlformats.org/officeDocument/2006/relationships/slide" Target="slides/slide-101.xml"/><Relationship Id="rId110" Type="http://schemas.openxmlformats.org/officeDocument/2006/relationships/slide" Target="slides/slide-102.xml"/><Relationship Id="rId111" Type="http://schemas.openxmlformats.org/officeDocument/2006/relationships/slide" Target="slides/slide-103.xml"/><Relationship Id="rId112" Type="http://schemas.openxmlformats.org/officeDocument/2006/relationships/slide" Target="slides/slide-104.xml"/><Relationship Id="rId113" Type="http://schemas.openxmlformats.org/officeDocument/2006/relationships/slide" Target="slides/slide-105.xml"/><Relationship Id="rId114" Type="http://schemas.openxmlformats.org/officeDocument/2006/relationships/slide" Target="slides/slide-106.xml"/><Relationship Id="rId115" Type="http://schemas.openxmlformats.org/officeDocument/2006/relationships/slide" Target="slides/slide-107.xml"/><Relationship Id="rId116" Type="http://schemas.openxmlformats.org/officeDocument/2006/relationships/slide" Target="slides/slide-108.xml"/><Relationship Id="rId117" Type="http://schemas.openxmlformats.org/officeDocument/2006/relationships/slide" Target="slides/slide-109.xml"/><Relationship Id="rId118" Type="http://schemas.openxmlformats.org/officeDocument/2006/relationships/slide" Target="slides/slide-110.xml"/><Relationship Id="rId119" Type="http://schemas.openxmlformats.org/officeDocument/2006/relationships/slide" Target="slides/slide-111.xml"/><Relationship Id="rId120" Type="http://schemas.openxmlformats.org/officeDocument/2006/relationships/slide" Target="slides/slide-112.xml"/><Relationship Id="rId121" Type="http://schemas.openxmlformats.org/officeDocument/2006/relationships/slide" Target="slides/slide-113.xml"/><Relationship Id="rId122" Type="http://schemas.openxmlformats.org/officeDocument/2006/relationships/slide" Target="slides/slide-114.xml"/><Relationship Id="rId123" Type="http://schemas.openxmlformats.org/officeDocument/2006/relationships/slide" Target="slides/slide-115.xml"/><Relationship Id="rId124" Type="http://schemas.openxmlformats.org/officeDocument/2006/relationships/slide" Target="slides/slide-116.xml"/><Relationship Id="rId125" Type="http://schemas.openxmlformats.org/officeDocument/2006/relationships/slide" Target="slides/slide-117.xml"/><Relationship Id="rId126" Type="http://schemas.openxmlformats.org/officeDocument/2006/relationships/slide" Target="slides/slide-118.xml"/><Relationship Id="rId127" Type="http://schemas.openxmlformats.org/officeDocument/2006/relationships/slide" Target="slides/slide-119.xml"/><Relationship Id="rId128" Type="http://schemas.openxmlformats.org/officeDocument/2006/relationships/slide" Target="slides/slide-120.xml"/><Relationship Id="rId129" Type="http://schemas.openxmlformats.org/officeDocument/2006/relationships/slide" Target="slides/slide-121.xml"/><Relationship Id="rId130" Type="http://schemas.openxmlformats.org/officeDocument/2006/relationships/slide" Target="slides/slide-122.xml"/><Relationship Id="rId131" Type="http://schemas.openxmlformats.org/officeDocument/2006/relationships/slide" Target="slides/slide-123.xml"/><Relationship Id="rId132" Type="http://schemas.openxmlformats.org/officeDocument/2006/relationships/slide" Target="slides/slide-124.xml"/><Relationship Id="rId133" Type="http://schemas.openxmlformats.org/officeDocument/2006/relationships/slide" Target="slides/slide-125.xml"/><Relationship Id="rId134" Type="http://schemas.openxmlformats.org/officeDocument/2006/relationships/slide" Target="slides/slide-126.xml"/><Relationship Id="rId135" Type="http://schemas.openxmlformats.org/officeDocument/2006/relationships/slide" Target="slides/slide-127.xml"/><Relationship Id="rId136" Type="http://schemas.openxmlformats.org/officeDocument/2006/relationships/slide" Target="slides/slide-128.xml"/><Relationship Id="rId137" Type="http://schemas.openxmlformats.org/officeDocument/2006/relationships/slide" Target="slides/slide-129.xml"/><Relationship Id="rId138" Type="http://schemas.openxmlformats.org/officeDocument/2006/relationships/slide" Target="slides/slide-130.xml"/><Relationship Id="rId139" Type="http://schemas.openxmlformats.org/officeDocument/2006/relationships/slide" Target="slides/slide-131.xml"/><Relationship Id="rId140" Type="http://schemas.openxmlformats.org/officeDocument/2006/relationships/slide" Target="slides/slide-132.xml"/><Relationship Id="rId141" Type="http://schemas.openxmlformats.org/officeDocument/2006/relationships/slide" Target="slides/slide-133.xml"/><Relationship Id="rId142" Type="http://schemas.openxmlformats.org/officeDocument/2006/relationships/slide" Target="slides/slide-134.xml"/><Relationship Id="rId143" Type="http://schemas.openxmlformats.org/officeDocument/2006/relationships/slide" Target="slides/slide-135.xml"/><Relationship Id="rId144" Type="http://schemas.openxmlformats.org/officeDocument/2006/relationships/slide" Target="slides/slide-136.xml"/><Relationship Id="rId145" Type="http://schemas.openxmlformats.org/officeDocument/2006/relationships/slide" Target="slides/slide-137.xml"/><Relationship Id="rId146" Type="http://schemas.openxmlformats.org/officeDocument/2006/relationships/slide" Target="slides/slide-138.xml"/><Relationship Id="rId147" Type="http://schemas.openxmlformats.org/officeDocument/2006/relationships/slide" Target="slides/slide-139.xml"/><Relationship Id="rId148" Type="http://schemas.openxmlformats.org/officeDocument/2006/relationships/slide" Target="slides/slide-140.xml"/><Relationship Id="rId149" Type="http://schemas.openxmlformats.org/officeDocument/2006/relationships/slide" Target="slides/slide-141.xml"/><Relationship Id="rId150" Type="http://schemas.openxmlformats.org/officeDocument/2006/relationships/slide" Target="slides/slide-142.xml"/><Relationship Id="rId151" Type="http://schemas.openxmlformats.org/officeDocument/2006/relationships/slide" Target="slides/slide-143.xml"/><Relationship Id="rId152" Type="http://schemas.openxmlformats.org/officeDocument/2006/relationships/slide" Target="slides/slide-144.xml"/><Relationship Id="rId153" Type="http://schemas.openxmlformats.org/officeDocument/2006/relationships/slide" Target="slides/slide-145.xml"/><Relationship Id="rId154" Type="http://schemas.openxmlformats.org/officeDocument/2006/relationships/slide" Target="slides/slide-146.xml"/><Relationship Id="rId155" Type="http://schemas.openxmlformats.org/officeDocument/2006/relationships/slide" Target="slides/slide-147.xml"/><Relationship Id="rId156" Type="http://schemas.openxmlformats.org/officeDocument/2006/relationships/slide" Target="slides/slide-148.xml"/><Relationship Id="rId157" Type="http://schemas.openxmlformats.org/officeDocument/2006/relationships/slide" Target="slides/slide-149.xml"/><Relationship Id="rId158" Type="http://schemas.openxmlformats.org/officeDocument/2006/relationships/slide" Target="slides/slide-150.xml"/><Relationship Id="rId159" Type="http://schemas.openxmlformats.org/officeDocument/2006/relationships/slide" Target="slides/slide-151.xml"/><Relationship Id="rId160" Type="http://schemas.openxmlformats.org/officeDocument/2006/relationships/slide" Target="slides/slide-152.xml"/><Relationship Id="rId161" Type="http://schemas.openxmlformats.org/officeDocument/2006/relationships/slide" Target="slides/slide-153.xml"/><Relationship Id="rId162" Type="http://schemas.openxmlformats.org/officeDocument/2006/relationships/slide" Target="slides/slide-154.xml"/><Relationship Id="rId163" Type="http://schemas.openxmlformats.org/officeDocument/2006/relationships/slide" Target="slides/slide-155.xml"/><Relationship Id="rId164" Type="http://schemas.openxmlformats.org/officeDocument/2006/relationships/slide" Target="slides/slide-156.xml"/><Relationship Id="rId165" Type="http://schemas.openxmlformats.org/officeDocument/2006/relationships/slide" Target="slides/slide-157.xml"/><Relationship Id="rId166" Type="http://schemas.openxmlformats.org/officeDocument/2006/relationships/slide" Target="slides/slide-158.xml"/><Relationship Id="rId167" Type="http://schemas.openxmlformats.org/officeDocument/2006/relationships/slide" Target="slides/slide-159.xml"/><Relationship Id="rId168" Type="http://schemas.openxmlformats.org/officeDocument/2006/relationships/slide" Target="slides/slide-160.xml"/><Relationship Id="rId169" Type="http://schemas.openxmlformats.org/officeDocument/2006/relationships/slide" Target="slides/slide-161.xml"/><Relationship Id="rId170" Type="http://schemas.openxmlformats.org/officeDocument/2006/relationships/slide" Target="slides/slide-162.xml"/><Relationship Id="rId171" Type="http://schemas.openxmlformats.org/officeDocument/2006/relationships/slide" Target="slides/slide-163.xml"/><Relationship Id="rId172" Type="http://schemas.openxmlformats.org/officeDocument/2006/relationships/slide" Target="slides/slide-164.xml"/><Relationship Id="rId173" Type="http://schemas.openxmlformats.org/officeDocument/2006/relationships/slide" Target="slides/slide-165.xml"/><Relationship Id="rId174" Type="http://schemas.openxmlformats.org/officeDocument/2006/relationships/slide" Target="slides/slide-166.xml"/><Relationship Id="rId175" Type="http://schemas.openxmlformats.org/officeDocument/2006/relationships/slide" Target="slides/slide-167.xml"/><Relationship Id="rId176" Type="http://schemas.openxmlformats.org/officeDocument/2006/relationships/slide" Target="slides/slide-168.xml"/><Relationship Id="rId177" Type="http://schemas.openxmlformats.org/officeDocument/2006/relationships/slide" Target="slides/slide-169.xml"/><Relationship Id="rId178" Type="http://schemas.openxmlformats.org/officeDocument/2006/relationships/slide" Target="slides/slide-170.xml"/><Relationship Id="rId179" Type="http://schemas.openxmlformats.org/officeDocument/2006/relationships/slide" Target="slides/slide-171.xml"/><Relationship Id="rId180" Type="http://schemas.openxmlformats.org/officeDocument/2006/relationships/slide" Target="slides/slide-172.xml"/><Relationship Id="rId181" Type="http://schemas.openxmlformats.org/officeDocument/2006/relationships/slide" Target="slides/slide-173.xml"/><Relationship Id="rId182" Type="http://schemas.openxmlformats.org/officeDocument/2006/relationships/slide" Target="slides/slide-174.xml"/><Relationship Id="rId183" Type="http://schemas.openxmlformats.org/officeDocument/2006/relationships/slide" Target="slides/slide-175.xml"/><Relationship Id="rId184" Type="http://schemas.openxmlformats.org/officeDocument/2006/relationships/slide" Target="slides/slide-176.xml"/><Relationship Id="rId185" Type="http://schemas.openxmlformats.org/officeDocument/2006/relationships/slide" Target="slides/slide-177.xml"/><Relationship Id="rId186" Type="http://schemas.openxmlformats.org/officeDocument/2006/relationships/slide" Target="slides/slide-178.xml"/><Relationship Id="rId187" Type="http://schemas.openxmlformats.org/officeDocument/2006/relationships/slide" Target="slides/slide-179.xml"/><Relationship Id="rId188" Type="http://schemas.openxmlformats.org/officeDocument/2006/relationships/slide" Target="slides/slide-180.xml"/><Relationship Id="rId189" Type="http://schemas.openxmlformats.org/officeDocument/2006/relationships/slide" Target="slides/slide-181.xml"/><Relationship Id="rId190" Type="http://schemas.openxmlformats.org/officeDocument/2006/relationships/slide" Target="slides/slide-182.xml"/><Relationship Id="rId191" Type="http://schemas.openxmlformats.org/officeDocument/2006/relationships/slide" Target="slides/slide-183.xml"/><Relationship Id="rId192" Type="http://schemas.openxmlformats.org/officeDocument/2006/relationships/slide" Target="slides/slide-184.xml"/><Relationship Id="rId193" Type="http://schemas.openxmlformats.org/officeDocument/2006/relationships/slide" Target="slides/slide-185.xml"/><Relationship Id="rId194" Type="http://schemas.openxmlformats.org/officeDocument/2006/relationships/slide" Target="slides/slide-186.xml"/><Relationship Id="rId195" Type="http://schemas.openxmlformats.org/officeDocument/2006/relationships/slide" Target="slides/slide-187.xml"/><Relationship Id="rId196" Type="http://schemas.openxmlformats.org/officeDocument/2006/relationships/slide" Target="slides/slide-188.xml"/><Relationship Id="rId197" Type="http://schemas.openxmlformats.org/officeDocument/2006/relationships/slide" Target="slides/slide-189.xml"/><Relationship Id="rId198" Type="http://schemas.openxmlformats.org/officeDocument/2006/relationships/slide" Target="slides/slide-190.xml"/><Relationship Id="rId199" Type="http://schemas.openxmlformats.org/officeDocument/2006/relationships/slide" Target="slides/slide-191.xml"/><Relationship Id="rId200" Type="http://schemas.openxmlformats.org/officeDocument/2006/relationships/slide" Target="slides/slide-192.xml"/><Relationship Id="rId201" Type="http://schemas.openxmlformats.org/officeDocument/2006/relationships/slide" Target="slides/slide-193.xml"/><Relationship Id="rId202" Type="http://schemas.openxmlformats.org/officeDocument/2006/relationships/slide" Target="slides/slide-194.xml"/><Relationship Id="rId203" Type="http://schemas.openxmlformats.org/officeDocument/2006/relationships/slide" Target="slides/slide-195.xml"/><Relationship Id="rId204" Type="http://schemas.openxmlformats.org/officeDocument/2006/relationships/slide" Target="slides/slide-196.xml"/><Relationship Id="rId205" Type="http://schemas.openxmlformats.org/officeDocument/2006/relationships/slide" Target="slides/slide-197.xml"/><Relationship Id="rId206" Type="http://schemas.openxmlformats.org/officeDocument/2006/relationships/slide" Target="slides/slide-198.xml"/><Relationship Id="rId207" Type="http://schemas.openxmlformats.org/officeDocument/2006/relationships/slide" Target="slides/slide-199.xml"/><Relationship Id="rId208" Type="http://schemas.openxmlformats.org/officeDocument/2006/relationships/slide" Target="slides/slide-200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0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0.jpg"/><Relationship Id="rId1" Type="http://schemas.openxmlformats.org/officeDocument/2006/relationships/slideLayout" Target="../slideLayouts/slideLayout1.xml"/></Relationships>
</file>

<file path=ppt/slides/_rels/slide-10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1.jpg"/><Relationship Id="rId1" Type="http://schemas.openxmlformats.org/officeDocument/2006/relationships/slideLayout" Target="../slideLayouts/slideLayout1.xml"/></Relationships>
</file>

<file path=ppt/slides/_rels/slide-10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2.jpg"/><Relationship Id="rId1" Type="http://schemas.openxmlformats.org/officeDocument/2006/relationships/slideLayout" Target="../slideLayouts/slideLayout1.xml"/></Relationships>
</file>

<file path=ppt/slides/_rels/slide-10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3.jpg"/><Relationship Id="rId1" Type="http://schemas.openxmlformats.org/officeDocument/2006/relationships/slideLayout" Target="../slideLayouts/slideLayout1.xml"/></Relationships>
</file>

<file path=ppt/slides/_rels/slide-10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4.jpg"/><Relationship Id="rId1" Type="http://schemas.openxmlformats.org/officeDocument/2006/relationships/slideLayout" Target="../slideLayouts/slideLayout1.xml"/></Relationships>
</file>

<file path=ppt/slides/_rels/slide-10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5.jpg"/><Relationship Id="rId1" Type="http://schemas.openxmlformats.org/officeDocument/2006/relationships/slideLayout" Target="../slideLayouts/slideLayout1.xml"/></Relationships>
</file>

<file path=ppt/slides/_rels/slide-10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6.jpg"/><Relationship Id="rId1" Type="http://schemas.openxmlformats.org/officeDocument/2006/relationships/slideLayout" Target="../slideLayouts/slideLayout1.xml"/></Relationships>
</file>

<file path=ppt/slides/_rels/slide-10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7.jpg"/><Relationship Id="rId1" Type="http://schemas.openxmlformats.org/officeDocument/2006/relationships/slideLayout" Target="../slideLayouts/slideLayout1.xml"/></Relationships>
</file>

<file path=ppt/slides/_rels/slide-10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8.jpg"/><Relationship Id="rId1" Type="http://schemas.openxmlformats.org/officeDocument/2006/relationships/slideLayout" Target="../slideLayouts/slideLayout1.xml"/></Relationships>
</file>

<file path=ppt/slides/_rels/slide-10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9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0.jpg"/><Relationship Id="rId1" Type="http://schemas.openxmlformats.org/officeDocument/2006/relationships/slideLayout" Target="../slideLayouts/slideLayout1.xml"/></Relationships>
</file>

<file path=ppt/slides/_rels/slide-1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1.jpg"/><Relationship Id="rId1" Type="http://schemas.openxmlformats.org/officeDocument/2006/relationships/slideLayout" Target="../slideLayouts/slideLayout1.xml"/></Relationships>
</file>

<file path=ppt/slides/_rels/slide-1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2.jpg"/><Relationship Id="rId1" Type="http://schemas.openxmlformats.org/officeDocument/2006/relationships/slideLayout" Target="../slideLayouts/slideLayout1.xml"/></Relationships>
</file>

<file path=ppt/slides/_rels/slide-1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3.jpg"/><Relationship Id="rId1" Type="http://schemas.openxmlformats.org/officeDocument/2006/relationships/slideLayout" Target="../slideLayouts/slideLayout1.xml"/></Relationships>
</file>

<file path=ppt/slides/_rels/slide-1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4.jpg"/><Relationship Id="rId1" Type="http://schemas.openxmlformats.org/officeDocument/2006/relationships/slideLayout" Target="../slideLayouts/slideLayout1.xml"/></Relationships>
</file>

<file path=ppt/slides/_rels/slide-1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5.jpg"/><Relationship Id="rId1" Type="http://schemas.openxmlformats.org/officeDocument/2006/relationships/slideLayout" Target="../slideLayouts/slideLayout1.xml"/></Relationships>
</file>

<file path=ppt/slides/_rels/slide-1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6.jpg"/><Relationship Id="rId1" Type="http://schemas.openxmlformats.org/officeDocument/2006/relationships/slideLayout" Target="../slideLayouts/slideLayout1.xml"/></Relationships>
</file>

<file path=ppt/slides/_rels/slide-1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7.jpg"/><Relationship Id="rId1" Type="http://schemas.openxmlformats.org/officeDocument/2006/relationships/slideLayout" Target="../slideLayouts/slideLayout1.xml"/></Relationships>
</file>

<file path=ppt/slides/_rels/slide-1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8.jpg"/><Relationship Id="rId1" Type="http://schemas.openxmlformats.org/officeDocument/2006/relationships/slideLayout" Target="../slideLayouts/slideLayout1.xml"/></Relationships>
</file>

<file path=ppt/slides/_rels/slide-1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9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0.jpg"/><Relationship Id="rId1" Type="http://schemas.openxmlformats.org/officeDocument/2006/relationships/slideLayout" Target="../slideLayouts/slideLayout1.xml"/></Relationships>
</file>

<file path=ppt/slides/_rels/slide-1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1.jpg"/><Relationship Id="rId1" Type="http://schemas.openxmlformats.org/officeDocument/2006/relationships/slideLayout" Target="../slideLayouts/slideLayout1.xml"/></Relationships>
</file>

<file path=ppt/slides/_rels/slide-1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2.jpg"/><Relationship Id="rId1" Type="http://schemas.openxmlformats.org/officeDocument/2006/relationships/slideLayout" Target="../slideLayouts/slideLayout1.xml"/></Relationships>
</file>

<file path=ppt/slides/_rels/slide-1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3.jpg"/><Relationship Id="rId1" Type="http://schemas.openxmlformats.org/officeDocument/2006/relationships/slideLayout" Target="../slideLayouts/slideLayout1.xml"/></Relationships>
</file>

<file path=ppt/slides/_rels/slide-1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4.jpg"/><Relationship Id="rId1" Type="http://schemas.openxmlformats.org/officeDocument/2006/relationships/slideLayout" Target="../slideLayouts/slideLayout1.xml"/></Relationships>
</file>

<file path=ppt/slides/_rels/slide-1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5.jpg"/><Relationship Id="rId1" Type="http://schemas.openxmlformats.org/officeDocument/2006/relationships/slideLayout" Target="../slideLayouts/slideLayout1.xml"/></Relationships>
</file>

<file path=ppt/slides/_rels/slide-1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6.jpg"/><Relationship Id="rId1" Type="http://schemas.openxmlformats.org/officeDocument/2006/relationships/slideLayout" Target="../slideLayouts/slideLayout1.xml"/></Relationships>
</file>

<file path=ppt/slides/_rels/slide-1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7.jpg"/><Relationship Id="rId1" Type="http://schemas.openxmlformats.org/officeDocument/2006/relationships/slideLayout" Target="../slideLayouts/slideLayout1.xml"/></Relationships>
</file>

<file path=ppt/slides/_rels/slide-1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8.jpg"/><Relationship Id="rId1" Type="http://schemas.openxmlformats.org/officeDocument/2006/relationships/slideLayout" Target="../slideLayouts/slideLayout1.xml"/></Relationships>
</file>

<file path=ppt/slides/_rels/slide-1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9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0.jpg"/><Relationship Id="rId1" Type="http://schemas.openxmlformats.org/officeDocument/2006/relationships/slideLayout" Target="../slideLayouts/slideLayout1.xml"/></Relationships>
</file>

<file path=ppt/slides/_rels/slide-1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1.jpg"/><Relationship Id="rId1" Type="http://schemas.openxmlformats.org/officeDocument/2006/relationships/slideLayout" Target="../slideLayouts/slideLayout1.xml"/></Relationships>
</file>

<file path=ppt/slides/_rels/slide-1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2.jpg"/><Relationship Id="rId1" Type="http://schemas.openxmlformats.org/officeDocument/2006/relationships/slideLayout" Target="../slideLayouts/slideLayout1.xml"/></Relationships>
</file>

<file path=ppt/slides/_rels/slide-1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3.jpg"/><Relationship Id="rId1" Type="http://schemas.openxmlformats.org/officeDocument/2006/relationships/slideLayout" Target="../slideLayouts/slideLayout1.xml"/></Relationships>
</file>

<file path=ppt/slides/_rels/slide-1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4.jpg"/><Relationship Id="rId1" Type="http://schemas.openxmlformats.org/officeDocument/2006/relationships/slideLayout" Target="../slideLayouts/slideLayout1.xml"/></Relationships>
</file>

<file path=ppt/slides/_rels/slide-1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5.jpg"/><Relationship Id="rId1" Type="http://schemas.openxmlformats.org/officeDocument/2006/relationships/slideLayout" Target="../slideLayouts/slideLayout1.xml"/></Relationships>
</file>

<file path=ppt/slides/_rels/slide-1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6.jpg"/><Relationship Id="rId1" Type="http://schemas.openxmlformats.org/officeDocument/2006/relationships/slideLayout" Target="../slideLayouts/slideLayout1.xml"/></Relationships>
</file>

<file path=ppt/slides/_rels/slide-1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7.jpg"/><Relationship Id="rId1" Type="http://schemas.openxmlformats.org/officeDocument/2006/relationships/slideLayout" Target="../slideLayouts/slideLayout1.xml"/></Relationships>
</file>

<file path=ppt/slides/_rels/slide-1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8.jpg"/><Relationship Id="rId1" Type="http://schemas.openxmlformats.org/officeDocument/2006/relationships/slideLayout" Target="../slideLayouts/slideLayout1.xml"/></Relationships>
</file>

<file path=ppt/slides/_rels/slide-1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9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0.jpg"/><Relationship Id="rId1" Type="http://schemas.openxmlformats.org/officeDocument/2006/relationships/slideLayout" Target="../slideLayouts/slideLayout1.xml"/></Relationships>
</file>

<file path=ppt/slides/_rels/slide-1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1.jpg"/><Relationship Id="rId1" Type="http://schemas.openxmlformats.org/officeDocument/2006/relationships/slideLayout" Target="../slideLayouts/slideLayout1.xml"/></Relationships>
</file>

<file path=ppt/slides/_rels/slide-1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2.jpg"/><Relationship Id="rId1" Type="http://schemas.openxmlformats.org/officeDocument/2006/relationships/slideLayout" Target="../slideLayouts/slideLayout1.xml"/></Relationships>
</file>

<file path=ppt/slides/_rels/slide-1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3.jpg"/><Relationship Id="rId1" Type="http://schemas.openxmlformats.org/officeDocument/2006/relationships/slideLayout" Target="../slideLayouts/slideLayout1.xml"/></Relationships>
</file>

<file path=ppt/slides/_rels/slide-1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4.jpg"/><Relationship Id="rId1" Type="http://schemas.openxmlformats.org/officeDocument/2006/relationships/slideLayout" Target="../slideLayouts/slideLayout1.xml"/></Relationships>
</file>

<file path=ppt/slides/_rels/slide-1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5.jpg"/><Relationship Id="rId1" Type="http://schemas.openxmlformats.org/officeDocument/2006/relationships/slideLayout" Target="../slideLayouts/slideLayout1.xml"/></Relationships>
</file>

<file path=ppt/slides/_rels/slide-1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6.jpg"/><Relationship Id="rId1" Type="http://schemas.openxmlformats.org/officeDocument/2006/relationships/slideLayout" Target="../slideLayouts/slideLayout1.xml"/></Relationships>
</file>

<file path=ppt/slides/_rels/slide-1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7.jpg"/><Relationship Id="rId1" Type="http://schemas.openxmlformats.org/officeDocument/2006/relationships/slideLayout" Target="../slideLayouts/slideLayout1.xml"/></Relationships>
</file>

<file path=ppt/slides/_rels/slide-1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8.jpg"/><Relationship Id="rId1" Type="http://schemas.openxmlformats.org/officeDocument/2006/relationships/slideLayout" Target="../slideLayouts/slideLayout1.xml"/></Relationships>
</file>

<file path=ppt/slides/_rels/slide-1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9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0.jpg"/><Relationship Id="rId1" Type="http://schemas.openxmlformats.org/officeDocument/2006/relationships/slideLayout" Target="../slideLayouts/slideLayout1.xml"/></Relationships>
</file>

<file path=ppt/slides/_rels/slide-1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1.jpg"/><Relationship Id="rId1" Type="http://schemas.openxmlformats.org/officeDocument/2006/relationships/slideLayout" Target="../slideLayouts/slideLayout1.xml"/></Relationships>
</file>

<file path=ppt/slides/_rels/slide-1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2.jpg"/><Relationship Id="rId1" Type="http://schemas.openxmlformats.org/officeDocument/2006/relationships/slideLayout" Target="../slideLayouts/slideLayout1.xml"/></Relationships>
</file>

<file path=ppt/slides/_rels/slide-1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3.jpg"/><Relationship Id="rId1" Type="http://schemas.openxmlformats.org/officeDocument/2006/relationships/slideLayout" Target="../slideLayouts/slideLayout1.xml"/></Relationships>
</file>

<file path=ppt/slides/_rels/slide-1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4.jpg"/><Relationship Id="rId1" Type="http://schemas.openxmlformats.org/officeDocument/2006/relationships/slideLayout" Target="../slideLayouts/slideLayout1.xml"/></Relationships>
</file>

<file path=ppt/slides/_rels/slide-1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5.jpg"/><Relationship Id="rId1" Type="http://schemas.openxmlformats.org/officeDocument/2006/relationships/slideLayout" Target="../slideLayouts/slideLayout1.xml"/></Relationships>
</file>

<file path=ppt/slides/_rels/slide-1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6.jpg"/><Relationship Id="rId1" Type="http://schemas.openxmlformats.org/officeDocument/2006/relationships/slideLayout" Target="../slideLayouts/slideLayout1.xml"/></Relationships>
</file>

<file path=ppt/slides/_rels/slide-1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7.jpg"/><Relationship Id="rId1" Type="http://schemas.openxmlformats.org/officeDocument/2006/relationships/slideLayout" Target="../slideLayouts/slideLayout1.xml"/></Relationships>
</file>

<file path=ppt/slides/_rels/slide-1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8.jpg"/><Relationship Id="rId1" Type="http://schemas.openxmlformats.org/officeDocument/2006/relationships/slideLayout" Target="../slideLayouts/slideLayout1.xml"/></Relationships>
</file>

<file path=ppt/slides/_rels/slide-1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9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0.jpg"/><Relationship Id="rId1" Type="http://schemas.openxmlformats.org/officeDocument/2006/relationships/slideLayout" Target="../slideLayouts/slideLayout1.xml"/></Relationships>
</file>

<file path=ppt/slides/_rels/slide-1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1.jpg"/><Relationship Id="rId1" Type="http://schemas.openxmlformats.org/officeDocument/2006/relationships/slideLayout" Target="../slideLayouts/slideLayout1.xml"/></Relationships>
</file>

<file path=ppt/slides/_rels/slide-1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2.jpg"/><Relationship Id="rId1" Type="http://schemas.openxmlformats.org/officeDocument/2006/relationships/slideLayout" Target="../slideLayouts/slideLayout1.xml"/></Relationships>
</file>

<file path=ppt/slides/_rels/slide-1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3.jpg"/><Relationship Id="rId1" Type="http://schemas.openxmlformats.org/officeDocument/2006/relationships/slideLayout" Target="../slideLayouts/slideLayout1.xml"/></Relationships>
</file>

<file path=ppt/slides/_rels/slide-1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4.jpg"/><Relationship Id="rId1" Type="http://schemas.openxmlformats.org/officeDocument/2006/relationships/slideLayout" Target="../slideLayouts/slideLayout1.xml"/></Relationships>
</file>

<file path=ppt/slides/_rels/slide-1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5.jpg"/><Relationship Id="rId1" Type="http://schemas.openxmlformats.org/officeDocument/2006/relationships/slideLayout" Target="../slideLayouts/slideLayout1.xml"/></Relationships>
</file>

<file path=ppt/slides/_rels/slide-1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6.jpg"/><Relationship Id="rId1" Type="http://schemas.openxmlformats.org/officeDocument/2006/relationships/slideLayout" Target="../slideLayouts/slideLayout1.xml"/></Relationships>
</file>

<file path=ppt/slides/_rels/slide-1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7.jpg"/><Relationship Id="rId1" Type="http://schemas.openxmlformats.org/officeDocument/2006/relationships/slideLayout" Target="../slideLayouts/slideLayout1.xml"/></Relationships>
</file>

<file path=ppt/slides/_rels/slide-1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8.jpg"/><Relationship Id="rId1" Type="http://schemas.openxmlformats.org/officeDocument/2006/relationships/slideLayout" Target="../slideLayouts/slideLayout1.xml"/></Relationships>
</file>

<file path=ppt/slides/_rels/slide-1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9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0.jpg"/><Relationship Id="rId1" Type="http://schemas.openxmlformats.org/officeDocument/2006/relationships/slideLayout" Target="../slideLayouts/slideLayout1.xml"/></Relationships>
</file>

<file path=ppt/slides/_rels/slide-1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1.jpg"/><Relationship Id="rId1" Type="http://schemas.openxmlformats.org/officeDocument/2006/relationships/slideLayout" Target="../slideLayouts/slideLayout1.xml"/></Relationships>
</file>

<file path=ppt/slides/_rels/slide-1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2.jpg"/><Relationship Id="rId1" Type="http://schemas.openxmlformats.org/officeDocument/2006/relationships/slideLayout" Target="../slideLayouts/slideLayout1.xml"/></Relationships>
</file>

<file path=ppt/slides/_rels/slide-1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3.jpg"/><Relationship Id="rId1" Type="http://schemas.openxmlformats.org/officeDocument/2006/relationships/slideLayout" Target="../slideLayouts/slideLayout1.xml"/></Relationships>
</file>

<file path=ppt/slides/_rels/slide-1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4.jpg"/><Relationship Id="rId1" Type="http://schemas.openxmlformats.org/officeDocument/2006/relationships/slideLayout" Target="../slideLayouts/slideLayout1.xml"/></Relationships>
</file>

<file path=ppt/slides/_rels/slide-1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5.jpg"/><Relationship Id="rId1" Type="http://schemas.openxmlformats.org/officeDocument/2006/relationships/slideLayout" Target="../slideLayouts/slideLayout1.xml"/></Relationships>
</file>

<file path=ppt/slides/_rels/slide-1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6.jpg"/><Relationship Id="rId1" Type="http://schemas.openxmlformats.org/officeDocument/2006/relationships/slideLayout" Target="../slideLayouts/slideLayout1.xml"/></Relationships>
</file>

<file path=ppt/slides/_rels/slide-1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7.jpg"/><Relationship Id="rId1" Type="http://schemas.openxmlformats.org/officeDocument/2006/relationships/slideLayout" Target="../slideLayouts/slideLayout1.xml"/></Relationships>
</file>

<file path=ppt/slides/_rels/slide-1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8.jpg"/><Relationship Id="rId1" Type="http://schemas.openxmlformats.org/officeDocument/2006/relationships/slideLayout" Target="../slideLayouts/slideLayout1.xml"/></Relationships>
</file>

<file path=ppt/slides/_rels/slide-1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9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0.jpg"/><Relationship Id="rId1" Type="http://schemas.openxmlformats.org/officeDocument/2006/relationships/slideLayout" Target="../slideLayouts/slideLayout1.xml"/></Relationships>
</file>

<file path=ppt/slides/_rels/slide-1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1.jpg"/><Relationship Id="rId1" Type="http://schemas.openxmlformats.org/officeDocument/2006/relationships/slideLayout" Target="../slideLayouts/slideLayout1.xml"/></Relationships>
</file>

<file path=ppt/slides/_rels/slide-1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2.jpg"/><Relationship Id="rId1" Type="http://schemas.openxmlformats.org/officeDocument/2006/relationships/slideLayout" Target="../slideLayouts/slideLayout1.xml"/></Relationships>
</file>

<file path=ppt/slides/_rels/slide-1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3.jpg"/><Relationship Id="rId1" Type="http://schemas.openxmlformats.org/officeDocument/2006/relationships/slideLayout" Target="../slideLayouts/slideLayout1.xml"/></Relationships>
</file>

<file path=ppt/slides/_rels/slide-1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4.jpg"/><Relationship Id="rId1" Type="http://schemas.openxmlformats.org/officeDocument/2006/relationships/slideLayout" Target="../slideLayouts/slideLayout1.xml"/></Relationships>
</file>

<file path=ppt/slides/_rels/slide-1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5.jpg"/><Relationship Id="rId1" Type="http://schemas.openxmlformats.org/officeDocument/2006/relationships/slideLayout" Target="../slideLayouts/slideLayout1.xml"/></Relationships>
</file>

<file path=ppt/slides/_rels/slide-1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6.jpg"/><Relationship Id="rId1" Type="http://schemas.openxmlformats.org/officeDocument/2006/relationships/slideLayout" Target="../slideLayouts/slideLayout1.xml"/></Relationships>
</file>

<file path=ppt/slides/_rels/slide-1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7.jpg"/><Relationship Id="rId1" Type="http://schemas.openxmlformats.org/officeDocument/2006/relationships/slideLayout" Target="../slideLayouts/slideLayout1.xml"/></Relationships>
</file>

<file path=ppt/slides/_rels/slide-1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8.jpg"/><Relationship Id="rId1" Type="http://schemas.openxmlformats.org/officeDocument/2006/relationships/slideLayout" Target="../slideLayouts/slideLayout1.xml"/></Relationships>
</file>

<file path=ppt/slides/_rels/slide-1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9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1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0.jpg"/><Relationship Id="rId1" Type="http://schemas.openxmlformats.org/officeDocument/2006/relationships/slideLayout" Target="../slideLayouts/slideLayout1.xml"/></Relationships>
</file>

<file path=ppt/slides/_rels/slide-1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1.jpg"/><Relationship Id="rId1" Type="http://schemas.openxmlformats.org/officeDocument/2006/relationships/slideLayout" Target="../slideLayouts/slideLayout1.xml"/></Relationships>
</file>

<file path=ppt/slides/_rels/slide-19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2.jpg"/><Relationship Id="rId1" Type="http://schemas.openxmlformats.org/officeDocument/2006/relationships/slideLayout" Target="../slideLayouts/slideLayout1.xml"/></Relationships>
</file>

<file path=ppt/slides/_rels/slide-19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3.jpg"/><Relationship Id="rId1" Type="http://schemas.openxmlformats.org/officeDocument/2006/relationships/slideLayout" Target="../slideLayouts/slideLayout1.xml"/></Relationships>
</file>

<file path=ppt/slides/_rels/slide-19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4.jpg"/><Relationship Id="rId1" Type="http://schemas.openxmlformats.org/officeDocument/2006/relationships/slideLayout" Target="../slideLayouts/slideLayout1.xml"/></Relationships>
</file>

<file path=ppt/slides/_rels/slide-19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5.jpg"/><Relationship Id="rId1" Type="http://schemas.openxmlformats.org/officeDocument/2006/relationships/slideLayout" Target="../slideLayouts/slideLayout1.xml"/></Relationships>
</file>

<file path=ppt/slides/_rels/slide-19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6.jpg"/><Relationship Id="rId1" Type="http://schemas.openxmlformats.org/officeDocument/2006/relationships/slideLayout" Target="../slideLayouts/slideLayout1.xml"/></Relationships>
</file>

<file path=ppt/slides/_rels/slide-19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7.jpg"/><Relationship Id="rId1" Type="http://schemas.openxmlformats.org/officeDocument/2006/relationships/slideLayout" Target="../slideLayouts/slideLayout1.xml"/></Relationships>
</file>

<file path=ppt/slides/_rels/slide-19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8.jpg"/><Relationship Id="rId1" Type="http://schemas.openxmlformats.org/officeDocument/2006/relationships/slideLayout" Target="../slideLayouts/slideLayout1.xml"/></Relationships>
</file>

<file path=ppt/slides/_rels/slide-19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0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86.jpg"/><Relationship Id="rId1" Type="http://schemas.openxmlformats.org/officeDocument/2006/relationships/slideLayout" Target="../slideLayouts/slideLayout1.xml"/></Relationships>
</file>

<file path=ppt/slides/_rels/slide-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87.jpg"/><Relationship Id="rId1" Type="http://schemas.openxmlformats.org/officeDocument/2006/relationships/slideLayout" Target="../slideLayouts/slideLayout1.xml"/></Relationships>
</file>

<file path=ppt/slides/_rels/slide-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8.jpg"/><Relationship Id="rId1" Type="http://schemas.openxmlformats.org/officeDocument/2006/relationships/slideLayout" Target="../slideLayouts/slideLayout1.xml"/></Relationships>
</file>

<file path=ppt/slides/_rels/slide-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89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-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90.jpg"/><Relationship Id="rId1" Type="http://schemas.openxmlformats.org/officeDocument/2006/relationships/slideLayout" Target="../slideLayouts/slideLayout1.xml"/></Relationships>
</file>

<file path=ppt/slides/_rels/slide-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91.jpg"/><Relationship Id="rId1" Type="http://schemas.openxmlformats.org/officeDocument/2006/relationships/slideLayout" Target="../slideLayouts/slideLayout1.xml"/></Relationships>
</file>

<file path=ppt/slides/_rels/slide-92.xml.rels><?xml version="1.0" encoding="UTF-8" standalone="yes"?>
<Relationships xmlns="http://schemas.openxmlformats.org/package/2006/relationships"><Relationship Id="rId2" Type="http://schemas.openxmlformats.org/officeDocument/2006/relationships/image" Target="../media/slide.92.jpg"/><Relationship Id="rId1" Type="http://schemas.openxmlformats.org/officeDocument/2006/relationships/slideLayout" Target="../slideLayouts/slideLayout1.xml"/></Relationships>
</file>

<file path=ppt/slides/_rels/slide-93.xml.rels><?xml version="1.0" encoding="UTF-8" standalone="yes"?>
<Relationships xmlns="http://schemas.openxmlformats.org/package/2006/relationships"><Relationship Id="rId2" Type="http://schemas.openxmlformats.org/officeDocument/2006/relationships/image" Target="../media/slide.93.jpg"/><Relationship Id="rId1" Type="http://schemas.openxmlformats.org/officeDocument/2006/relationships/slideLayout" Target="../slideLayouts/slideLayout1.xml"/></Relationships>
</file>

<file path=ppt/slides/_rels/slide-94.xml.rels><?xml version="1.0" encoding="UTF-8" standalone="yes"?>
<Relationships xmlns="http://schemas.openxmlformats.org/package/2006/relationships"><Relationship Id="rId2" Type="http://schemas.openxmlformats.org/officeDocument/2006/relationships/image" Target="../media/slide.94.jpg"/><Relationship Id="rId1" Type="http://schemas.openxmlformats.org/officeDocument/2006/relationships/slideLayout" Target="../slideLayouts/slideLayout1.xml"/></Relationships>
</file>

<file path=ppt/slides/_rels/slide-95.xml.rels><?xml version="1.0" encoding="UTF-8" standalone="yes"?>
<Relationships xmlns="http://schemas.openxmlformats.org/package/2006/relationships"><Relationship Id="rId2" Type="http://schemas.openxmlformats.org/officeDocument/2006/relationships/image" Target="../media/slide.95.jpg"/><Relationship Id="rId1" Type="http://schemas.openxmlformats.org/officeDocument/2006/relationships/slideLayout" Target="../slideLayouts/slideLayout1.xml"/></Relationships>
</file>

<file path=ppt/slides/_rels/slide-96.xml.rels><?xml version="1.0" encoding="UTF-8" standalone="yes"?>
<Relationships xmlns="http://schemas.openxmlformats.org/package/2006/relationships"><Relationship Id="rId2" Type="http://schemas.openxmlformats.org/officeDocument/2006/relationships/image" Target="../media/slide.96.jpg"/><Relationship Id="rId1" Type="http://schemas.openxmlformats.org/officeDocument/2006/relationships/slideLayout" Target="../slideLayouts/slideLayout1.xml"/></Relationships>
</file>

<file path=ppt/slides/_rels/slide-97.xml.rels><?xml version="1.0" encoding="UTF-8" standalone="yes"?>
<Relationships xmlns="http://schemas.openxmlformats.org/package/2006/relationships"><Relationship Id="rId2" Type="http://schemas.openxmlformats.org/officeDocument/2006/relationships/image" Target="../media/slide.97.jpg"/><Relationship Id="rId1" Type="http://schemas.openxmlformats.org/officeDocument/2006/relationships/slideLayout" Target="../slideLayouts/slideLayout1.xml"/></Relationships>
</file>

<file path=ppt/slides/_rels/slide-98.xml.rels><?xml version="1.0" encoding="UTF-8" standalone="yes"?>
<Relationships xmlns="http://schemas.openxmlformats.org/package/2006/relationships"><Relationship Id="rId2" Type="http://schemas.openxmlformats.org/officeDocument/2006/relationships/image" Target="../media/slide.98.jpg"/><Relationship Id="rId1" Type="http://schemas.openxmlformats.org/officeDocument/2006/relationships/slideLayout" Target="../slideLayouts/slideLayout1.xml"/></Relationships>
</file>

<file path=ppt/slides/_rels/slide-9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